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64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834039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Projeto de Saúde e Bem-estar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6350437" y="5210413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Este projeto oferece uma solução robusta para o gerenciamento de medicamentos e prescrições médicas, utilizando uma arquitetura bem definida e tecnologias modernas.</a:t>
            </a:r>
            <a:endParaRPr lang="en-US" sz="1944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37BA2D4-5E74-6927-814A-C9708A9A315F}"/>
              </a:ext>
            </a:extLst>
          </p:cNvPr>
          <p:cNvSpPr txBox="1"/>
          <p:nvPr/>
        </p:nvSpPr>
        <p:spPr>
          <a:xfrm>
            <a:off x="6858000" y="334477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3954449-3B1F-E28B-C7A5-E12EA76FA65B}"/>
              </a:ext>
            </a:extLst>
          </p:cNvPr>
          <p:cNvSpPr txBox="1"/>
          <p:nvPr/>
        </p:nvSpPr>
        <p:spPr>
          <a:xfrm>
            <a:off x="6350437" y="7432896"/>
            <a:ext cx="484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</a:rPr>
              <a:t>Integrantes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</a:rPr>
              <a:t> do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</a:rPr>
              <a:t>grupo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</a:rPr>
              <a:t>: Angiel Leal e Mateus </a:t>
            </a:r>
            <a:r>
              <a:rPr lang="en-US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</a:rPr>
              <a:t>Zanin</a:t>
            </a: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</a:rPr>
              <a:t> </a:t>
            </a:r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842016"/>
            <a:ext cx="706588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Entidades Principais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1851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Medicamento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3795117"/>
            <a:ext cx="382893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Representa um medicamento, contendo informações como nome e fabricante. Essa entidade é fundamental para o gerenciamento eficiente dos medicamentos disponíveis na clínica ou hospital.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1851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Paciente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3795117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Representa um paciente, contendo informações como nome e CPF. Essa entidade é essencial para associar as prescrições médicas aos pacientes atendidos.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1851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Prescrição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3795117"/>
            <a:ext cx="382893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Representa uma prescrição médica, associando um paciente a um medicamento e especificando a dosagem. Essa entidade é crucial para o acompanhamento das medicações prescritas aos pacientes.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21637" y="1090017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Casos de Uso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4521637" y="2463998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3D4D"/>
          </a:solidFill>
          <a:ln/>
        </p:spPr>
      </p:sp>
      <p:sp>
        <p:nvSpPr>
          <p:cNvPr id="7" name="Text 3"/>
          <p:cNvSpPr/>
          <p:nvPr/>
        </p:nvSpPr>
        <p:spPr>
          <a:xfrm>
            <a:off x="4717256" y="2567464"/>
            <a:ext cx="164187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744" dirty="0"/>
          </a:p>
        </p:txBody>
      </p:sp>
      <p:sp>
        <p:nvSpPr>
          <p:cNvPr id="8" name="Text 4"/>
          <p:cNvSpPr/>
          <p:nvPr/>
        </p:nvSpPr>
        <p:spPr>
          <a:xfrm>
            <a:off x="5323880" y="2463998"/>
            <a:ext cx="3696772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Gerenciamento de Medicamentos</a:t>
            </a:r>
            <a:endParaRPr lang="en-US" sz="2287" dirty="0"/>
          </a:p>
        </p:txBody>
      </p:sp>
      <p:sp>
        <p:nvSpPr>
          <p:cNvPr id="9" name="Text 5"/>
          <p:cNvSpPr/>
          <p:nvPr/>
        </p:nvSpPr>
        <p:spPr>
          <a:xfrm>
            <a:off x="5323880" y="3338393"/>
            <a:ext cx="369677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Permite o cadastro, visualização, atualização e remoção de medicamentos, garantindo um controle preciso dos itens disponíveis.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9267468" y="2463998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3D4D"/>
          </a:solidFill>
          <a:ln/>
        </p:spPr>
      </p:sp>
      <p:sp>
        <p:nvSpPr>
          <p:cNvPr id="11" name="Text 7"/>
          <p:cNvSpPr/>
          <p:nvPr/>
        </p:nvSpPr>
        <p:spPr>
          <a:xfrm>
            <a:off x="9407604" y="2567464"/>
            <a:ext cx="275034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744" dirty="0"/>
          </a:p>
        </p:txBody>
      </p:sp>
      <p:sp>
        <p:nvSpPr>
          <p:cNvPr id="12" name="Text 8"/>
          <p:cNvSpPr/>
          <p:nvPr/>
        </p:nvSpPr>
        <p:spPr>
          <a:xfrm>
            <a:off x="10069711" y="2463998"/>
            <a:ext cx="3696772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Gerenciamento de Pacientes</a:t>
            </a:r>
            <a:endParaRPr lang="en-US" sz="2287" dirty="0"/>
          </a:p>
        </p:txBody>
      </p:sp>
      <p:sp>
        <p:nvSpPr>
          <p:cNvPr id="13" name="Text 9"/>
          <p:cNvSpPr/>
          <p:nvPr/>
        </p:nvSpPr>
        <p:spPr>
          <a:xfrm>
            <a:off x="10069711" y="3338393"/>
            <a:ext cx="369677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Permite o cadastro, visualização, atualização e remoção de pacientes, facilitando o acompanhamento dos atendimentos e prescrições.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4521637" y="5838111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3D4D"/>
          </a:solidFill>
          <a:ln/>
        </p:spPr>
      </p:sp>
      <p:sp>
        <p:nvSpPr>
          <p:cNvPr id="15" name="Text 11"/>
          <p:cNvSpPr/>
          <p:nvPr/>
        </p:nvSpPr>
        <p:spPr>
          <a:xfrm>
            <a:off x="4659154" y="5941576"/>
            <a:ext cx="28027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744" dirty="0"/>
          </a:p>
        </p:txBody>
      </p:sp>
      <p:sp>
        <p:nvSpPr>
          <p:cNvPr id="16" name="Text 12"/>
          <p:cNvSpPr/>
          <p:nvPr/>
        </p:nvSpPr>
        <p:spPr>
          <a:xfrm>
            <a:off x="5323880" y="5838111"/>
            <a:ext cx="532876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Gerenciamento de Prescrições</a:t>
            </a:r>
            <a:endParaRPr lang="en-US" sz="2287" dirty="0"/>
          </a:p>
        </p:txBody>
      </p:sp>
      <p:sp>
        <p:nvSpPr>
          <p:cNvPr id="17" name="Text 13"/>
          <p:cNvSpPr/>
          <p:nvPr/>
        </p:nvSpPr>
        <p:spPr>
          <a:xfrm>
            <a:off x="5323880" y="6349365"/>
            <a:ext cx="84424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Permite a criação, visualização, atualização e remoção de prescrições, associando pacientes e medicamentos de forma centralizada.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874038"/>
            <a:ext cx="6776680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Utilidade do Projeto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864037" y="1970365"/>
            <a:ext cx="4499015" cy="3343275"/>
          </a:xfrm>
          <a:prstGeom prst="roundRect">
            <a:avLst>
              <a:gd name="adj" fmla="val 2215"/>
            </a:avLst>
          </a:prstGeom>
          <a:solidFill>
            <a:srgbClr val="223D4D"/>
          </a:solidFill>
          <a:ln/>
        </p:spPr>
      </p:sp>
      <p:sp>
        <p:nvSpPr>
          <p:cNvPr id="7" name="Text 3"/>
          <p:cNvSpPr/>
          <p:nvPr/>
        </p:nvSpPr>
        <p:spPr>
          <a:xfrm>
            <a:off x="1110853" y="2217182"/>
            <a:ext cx="4005382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Eficiência no Gerenciamento</a:t>
            </a:r>
            <a:endParaRPr lang="en-US" sz="2287" dirty="0"/>
          </a:p>
        </p:txBody>
      </p:sp>
      <p:sp>
        <p:nvSpPr>
          <p:cNvPr id="8" name="Text 4"/>
          <p:cNvSpPr/>
          <p:nvPr/>
        </p:nvSpPr>
        <p:spPr>
          <a:xfrm>
            <a:off x="1110853" y="3091577"/>
            <a:ext cx="400538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projeto fornece uma solução centralizada para o gerenciamento de medicamentos e prescrições, facilitando o controle e a organização dos dados.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5609868" y="1970365"/>
            <a:ext cx="4499015" cy="3343275"/>
          </a:xfrm>
          <a:prstGeom prst="roundRect">
            <a:avLst>
              <a:gd name="adj" fmla="val 2215"/>
            </a:avLst>
          </a:prstGeom>
          <a:solidFill>
            <a:srgbClr val="223D4D"/>
          </a:solidFill>
          <a:ln/>
        </p:spPr>
      </p:sp>
      <p:sp>
        <p:nvSpPr>
          <p:cNvPr id="10" name="Text 6"/>
          <p:cNvSpPr/>
          <p:nvPr/>
        </p:nvSpPr>
        <p:spPr>
          <a:xfrm>
            <a:off x="5856684" y="2217182"/>
            <a:ext cx="4005382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Melhoria na Qualidade do Atendimento</a:t>
            </a:r>
            <a:endParaRPr lang="en-US" sz="2287" dirty="0"/>
          </a:p>
        </p:txBody>
      </p:sp>
      <p:sp>
        <p:nvSpPr>
          <p:cNvPr id="11" name="Text 7"/>
          <p:cNvSpPr/>
          <p:nvPr/>
        </p:nvSpPr>
        <p:spPr>
          <a:xfrm>
            <a:off x="5856684" y="3091577"/>
            <a:ext cx="400538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Ao manter um registro preciso das prescrições, o sistema permite um acompanhamento mais efetivo do tratamento dos pacientes.</a:t>
            </a:r>
            <a:endParaRPr lang="en-US" sz="1944" dirty="0"/>
          </a:p>
        </p:txBody>
      </p:sp>
      <p:sp>
        <p:nvSpPr>
          <p:cNvPr id="12" name="Shape 8"/>
          <p:cNvSpPr/>
          <p:nvPr/>
        </p:nvSpPr>
        <p:spPr>
          <a:xfrm>
            <a:off x="864037" y="5560457"/>
            <a:ext cx="9244727" cy="1794986"/>
          </a:xfrm>
          <a:prstGeom prst="roundRect">
            <a:avLst>
              <a:gd name="adj" fmla="val 4126"/>
            </a:avLst>
          </a:prstGeom>
          <a:solidFill>
            <a:srgbClr val="223D4D"/>
          </a:solidFill>
          <a:ln/>
        </p:spPr>
      </p:sp>
      <p:sp>
        <p:nvSpPr>
          <p:cNvPr id="13" name="Text 9"/>
          <p:cNvSpPr/>
          <p:nvPr/>
        </p:nvSpPr>
        <p:spPr>
          <a:xfrm>
            <a:off x="1110853" y="5807273"/>
            <a:ext cx="3055858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Redução de Erros</a:t>
            </a:r>
            <a:endParaRPr lang="en-US" sz="2287" dirty="0"/>
          </a:p>
        </p:txBody>
      </p:sp>
      <p:sp>
        <p:nvSpPr>
          <p:cNvPr id="14" name="Text 10"/>
          <p:cNvSpPr/>
          <p:nvPr/>
        </p:nvSpPr>
        <p:spPr>
          <a:xfrm>
            <a:off x="1110853" y="6318528"/>
            <a:ext cx="87510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automatização e a centralização das informações diminuem a possibilidade de erros na prescrição e dispensação de medicamentos.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9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72583" y="640318"/>
            <a:ext cx="6677858" cy="684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3"/>
              </a:lnSpc>
              <a:buNone/>
            </a:pPr>
            <a:r>
              <a:rPr lang="en-US" sz="431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Execução do Projeto</a:t>
            </a:r>
            <a:endParaRPr lang="en-US" sz="4314" dirty="0"/>
          </a:p>
        </p:txBody>
      </p:sp>
      <p:sp>
        <p:nvSpPr>
          <p:cNvPr id="6" name="Shape 2"/>
          <p:cNvSpPr/>
          <p:nvPr/>
        </p:nvSpPr>
        <p:spPr>
          <a:xfrm>
            <a:off x="4807268" y="1674376"/>
            <a:ext cx="29051" cy="5916216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7" name="Shape 3"/>
          <p:cNvSpPr/>
          <p:nvPr/>
        </p:nvSpPr>
        <p:spPr>
          <a:xfrm>
            <a:off x="5083731" y="2183725"/>
            <a:ext cx="814983" cy="29051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8" name="Shape 4"/>
          <p:cNvSpPr/>
          <p:nvPr/>
        </p:nvSpPr>
        <p:spPr>
          <a:xfrm>
            <a:off x="4559856" y="1936313"/>
            <a:ext cx="523875" cy="523875"/>
          </a:xfrm>
          <a:prstGeom prst="roundRect">
            <a:avLst>
              <a:gd name="adj" fmla="val 13336"/>
            </a:avLst>
          </a:prstGeom>
          <a:solidFill>
            <a:srgbClr val="223D4D"/>
          </a:solidFill>
          <a:ln/>
        </p:spPr>
      </p:sp>
      <p:sp>
        <p:nvSpPr>
          <p:cNvPr id="9" name="Text 5"/>
          <p:cNvSpPr/>
          <p:nvPr/>
        </p:nvSpPr>
        <p:spPr>
          <a:xfrm>
            <a:off x="4744403" y="2033826"/>
            <a:ext cx="154781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9"/>
              </a:lnSpc>
              <a:buNone/>
            </a:pPr>
            <a:r>
              <a:rPr lang="en-US" sz="258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89" dirty="0"/>
          </a:p>
        </p:txBody>
      </p:sp>
      <p:sp>
        <p:nvSpPr>
          <p:cNvPr id="10" name="Text 6"/>
          <p:cNvSpPr/>
          <p:nvPr/>
        </p:nvSpPr>
        <p:spPr>
          <a:xfrm>
            <a:off x="6102548" y="1907143"/>
            <a:ext cx="2739628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7"/>
              </a:lnSpc>
              <a:buNone/>
            </a:pPr>
            <a:r>
              <a:rPr lang="en-US" sz="215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Inicialização</a:t>
            </a:r>
            <a:endParaRPr lang="en-US" sz="2157" dirty="0"/>
          </a:p>
        </p:txBody>
      </p:sp>
      <p:sp>
        <p:nvSpPr>
          <p:cNvPr id="11" name="Text 7"/>
          <p:cNvSpPr/>
          <p:nvPr/>
        </p:nvSpPr>
        <p:spPr>
          <a:xfrm>
            <a:off x="6102548" y="2389227"/>
            <a:ext cx="7712869" cy="7450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4"/>
              </a:lnSpc>
              <a:buNone/>
            </a:pPr>
            <a:r>
              <a:rPr lang="en-US" sz="183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Para iniciar o projeto, basta utilizar o Docker. Certifique-se de que o Docker está instalado e execute o comando "docker-compose up".</a:t>
            </a:r>
            <a:endParaRPr lang="en-US" sz="1834" dirty="0"/>
          </a:p>
        </p:txBody>
      </p:sp>
      <p:sp>
        <p:nvSpPr>
          <p:cNvPr id="12" name="Shape 8"/>
          <p:cNvSpPr/>
          <p:nvPr/>
        </p:nvSpPr>
        <p:spPr>
          <a:xfrm>
            <a:off x="5083731" y="4109204"/>
            <a:ext cx="814983" cy="29051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3" name="Shape 9"/>
          <p:cNvSpPr/>
          <p:nvPr/>
        </p:nvSpPr>
        <p:spPr>
          <a:xfrm>
            <a:off x="4559856" y="3861792"/>
            <a:ext cx="523875" cy="523875"/>
          </a:xfrm>
          <a:prstGeom prst="roundRect">
            <a:avLst>
              <a:gd name="adj" fmla="val 13336"/>
            </a:avLst>
          </a:prstGeom>
          <a:solidFill>
            <a:srgbClr val="223D4D"/>
          </a:solidFill>
          <a:ln/>
        </p:spPr>
      </p:sp>
      <p:sp>
        <p:nvSpPr>
          <p:cNvPr id="14" name="Text 10"/>
          <p:cNvSpPr/>
          <p:nvPr/>
        </p:nvSpPr>
        <p:spPr>
          <a:xfrm>
            <a:off x="4692134" y="3959304"/>
            <a:ext cx="259318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9"/>
              </a:lnSpc>
              <a:buNone/>
            </a:pPr>
            <a:r>
              <a:rPr lang="en-US" sz="258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89" dirty="0"/>
          </a:p>
        </p:txBody>
      </p:sp>
      <p:sp>
        <p:nvSpPr>
          <p:cNvPr id="15" name="Text 11"/>
          <p:cNvSpPr/>
          <p:nvPr/>
        </p:nvSpPr>
        <p:spPr>
          <a:xfrm>
            <a:off x="6102548" y="3832622"/>
            <a:ext cx="2978348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7"/>
              </a:lnSpc>
              <a:buNone/>
            </a:pPr>
            <a:r>
              <a:rPr lang="en-US" sz="215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Requisições CRUD</a:t>
            </a:r>
            <a:endParaRPr lang="en-US" sz="2157" dirty="0"/>
          </a:p>
        </p:txBody>
      </p:sp>
      <p:sp>
        <p:nvSpPr>
          <p:cNvPr id="16" name="Text 12"/>
          <p:cNvSpPr/>
          <p:nvPr/>
        </p:nvSpPr>
        <p:spPr>
          <a:xfrm>
            <a:off x="6102548" y="4314706"/>
            <a:ext cx="7712869" cy="1117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4"/>
              </a:lnSpc>
              <a:buNone/>
            </a:pPr>
            <a:r>
              <a:rPr lang="en-US" sz="183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Após a inicialização, você pode testar as funcionalidades da aplicação realizando requisições CRUD (Criar, Ler, Atualizar, Excluir) para os recursos de Medicamentos, Pacientes e Prescrições.</a:t>
            </a:r>
            <a:endParaRPr lang="en-US" sz="1834" dirty="0"/>
          </a:p>
        </p:txBody>
      </p:sp>
      <p:sp>
        <p:nvSpPr>
          <p:cNvPr id="17" name="Shape 13"/>
          <p:cNvSpPr/>
          <p:nvPr/>
        </p:nvSpPr>
        <p:spPr>
          <a:xfrm>
            <a:off x="5083731" y="6407229"/>
            <a:ext cx="814983" cy="29051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8" name="Shape 14"/>
          <p:cNvSpPr/>
          <p:nvPr/>
        </p:nvSpPr>
        <p:spPr>
          <a:xfrm>
            <a:off x="4559856" y="6159818"/>
            <a:ext cx="523875" cy="523875"/>
          </a:xfrm>
          <a:prstGeom prst="roundRect">
            <a:avLst>
              <a:gd name="adj" fmla="val 13336"/>
            </a:avLst>
          </a:prstGeom>
          <a:solidFill>
            <a:srgbClr val="223D4D"/>
          </a:solidFill>
          <a:ln/>
        </p:spPr>
      </p:sp>
      <p:sp>
        <p:nvSpPr>
          <p:cNvPr id="19" name="Text 15"/>
          <p:cNvSpPr/>
          <p:nvPr/>
        </p:nvSpPr>
        <p:spPr>
          <a:xfrm>
            <a:off x="4689634" y="6257330"/>
            <a:ext cx="264319" cy="3287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89"/>
              </a:lnSpc>
              <a:buNone/>
            </a:pPr>
            <a:r>
              <a:rPr lang="en-US" sz="258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89" dirty="0"/>
          </a:p>
        </p:txBody>
      </p:sp>
      <p:sp>
        <p:nvSpPr>
          <p:cNvPr id="20" name="Text 16"/>
          <p:cNvSpPr/>
          <p:nvPr/>
        </p:nvSpPr>
        <p:spPr>
          <a:xfrm>
            <a:off x="6102548" y="6130647"/>
            <a:ext cx="2739628" cy="342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97"/>
              </a:lnSpc>
              <a:buNone/>
            </a:pPr>
            <a:r>
              <a:rPr lang="en-US" sz="215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Demonstração</a:t>
            </a:r>
            <a:endParaRPr lang="en-US" sz="2157" dirty="0"/>
          </a:p>
        </p:txBody>
      </p:sp>
      <p:sp>
        <p:nvSpPr>
          <p:cNvPr id="21" name="Text 17"/>
          <p:cNvSpPr/>
          <p:nvPr/>
        </p:nvSpPr>
        <p:spPr>
          <a:xfrm>
            <a:off x="6102548" y="6612731"/>
            <a:ext cx="7712869" cy="7450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34"/>
              </a:lnSpc>
              <a:buNone/>
            </a:pPr>
            <a:r>
              <a:rPr lang="en-US" sz="183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Exemplos de requisições CRUD são fornecidos na apresentação, permitindo que você explore e valide o funcionamento da aplicação.</a:t>
            </a:r>
            <a:endParaRPr lang="en-US" sz="183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027158"/>
            <a:ext cx="873216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Arquitetura da Aplicação</a:t>
            </a:r>
            <a:endParaRPr lang="en-US" sz="45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3246953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4110990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Controladores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4622244"/>
            <a:ext cx="289548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Responsáveis por lidar com as requisições HTTP e retornar as respostas adequadas.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458" y="3246953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34458" y="4110990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Serviços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4234458" y="4622244"/>
            <a:ext cx="289548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Contêm a lógica de negócios da aplicação.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223" y="3246953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00223" y="4110990"/>
            <a:ext cx="2895481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Repositórios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7500223" y="4622244"/>
            <a:ext cx="289548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Interagem com a base de dados para persistência de dados.</a:t>
            </a:r>
            <a:endParaRPr lang="en-US" sz="1944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5988" y="3246953"/>
            <a:ext cx="617220" cy="61722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765988" y="4110990"/>
            <a:ext cx="289560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Modelos</a:t>
            </a:r>
            <a:endParaRPr lang="en-US" sz="2287" dirty="0"/>
          </a:p>
        </p:txBody>
      </p:sp>
      <p:sp>
        <p:nvSpPr>
          <p:cNvPr id="16" name="Text 9"/>
          <p:cNvSpPr/>
          <p:nvPr/>
        </p:nvSpPr>
        <p:spPr>
          <a:xfrm>
            <a:off x="10765988" y="4622244"/>
            <a:ext cx="289560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Definem as entidades e suas propriedades.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4846" y="650677"/>
            <a:ext cx="7414498" cy="6950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74"/>
              </a:lnSpc>
              <a:buNone/>
            </a:pPr>
            <a:r>
              <a:rPr lang="en-US" sz="437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Persistência de Dados</a:t>
            </a:r>
            <a:endParaRPr lang="en-US" sz="437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846" y="1700332"/>
            <a:ext cx="1181814" cy="209657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21229" y="1936671"/>
            <a:ext cx="2780943" cy="347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7"/>
              </a:lnSpc>
              <a:buNone/>
            </a:pPr>
            <a:r>
              <a:rPr lang="en-US" sz="219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Banco de Dados</a:t>
            </a:r>
            <a:endParaRPr lang="en-US" sz="2190" dirty="0"/>
          </a:p>
        </p:txBody>
      </p:sp>
      <p:sp>
        <p:nvSpPr>
          <p:cNvPr id="8" name="Text 3"/>
          <p:cNvSpPr/>
          <p:nvPr/>
        </p:nvSpPr>
        <p:spPr>
          <a:xfrm>
            <a:off x="6021229" y="2426137"/>
            <a:ext cx="7781925" cy="11344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78"/>
              </a:lnSpc>
              <a:buNone/>
            </a:pPr>
            <a:r>
              <a:rPr lang="en-US" sz="18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projeto utiliza o H2 Database para persistência de dados durante o desenvolvimento, podendo ser configurado para usar outros bancos de dados em produção.</a:t>
            </a:r>
            <a:endParaRPr lang="en-US" sz="18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4846" y="3796903"/>
            <a:ext cx="1181814" cy="189095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21229" y="4033242"/>
            <a:ext cx="4063722" cy="347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7"/>
              </a:lnSpc>
              <a:buNone/>
            </a:pPr>
            <a:r>
              <a:rPr lang="en-US" sz="219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Configuração do Docker</a:t>
            </a:r>
            <a:endParaRPr lang="en-US" sz="2190" dirty="0"/>
          </a:p>
        </p:txBody>
      </p:sp>
      <p:sp>
        <p:nvSpPr>
          <p:cNvPr id="11" name="Text 5"/>
          <p:cNvSpPr/>
          <p:nvPr/>
        </p:nvSpPr>
        <p:spPr>
          <a:xfrm>
            <a:off x="6021229" y="4522708"/>
            <a:ext cx="7781925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78"/>
              </a:lnSpc>
              <a:buNone/>
            </a:pPr>
            <a:r>
              <a:rPr lang="en-US" sz="18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projeto está containerizado usando Docker, facilitando a implantação e a execução em diferentes ambientes.</a:t>
            </a:r>
            <a:endParaRPr lang="en-US" sz="18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846" y="5687854"/>
            <a:ext cx="1181814" cy="189095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21229" y="5924193"/>
            <a:ext cx="3690937" cy="347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7"/>
              </a:lnSpc>
              <a:buNone/>
            </a:pPr>
            <a:r>
              <a:rPr lang="en-US" sz="219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Tecnologias Utilizadas</a:t>
            </a:r>
            <a:endParaRPr lang="en-US" sz="2190" dirty="0"/>
          </a:p>
        </p:txBody>
      </p:sp>
      <p:sp>
        <p:nvSpPr>
          <p:cNvPr id="14" name="Text 7"/>
          <p:cNvSpPr/>
          <p:nvPr/>
        </p:nvSpPr>
        <p:spPr>
          <a:xfrm>
            <a:off x="6021229" y="6413659"/>
            <a:ext cx="7781925" cy="7562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78"/>
              </a:lnSpc>
              <a:buNone/>
            </a:pPr>
            <a:r>
              <a:rPr lang="en-US" sz="18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projeto emprega tecnologias modernas, como Spring Boot, JPA/Hibernate e JSON, para uma implementação robusta e eficiente.</a:t>
            </a:r>
            <a:endParaRPr lang="en-US" sz="18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72604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Conclusão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1215509" y="2101572"/>
            <a:ext cx="5848945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Solução Robusta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7565708" y="2101572"/>
            <a:ext cx="584894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projeto fornece uma solução abrangente para o gerenciamento de medicamentos e prescrições médicas.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968693" y="3442454"/>
            <a:ext cx="12692896" cy="1496616"/>
          </a:xfrm>
          <a:prstGeom prst="rect">
            <a:avLst/>
          </a:prstGeom>
          <a:solidFill>
            <a:srgbClr val="223D4D"/>
          </a:solidFill>
          <a:ln/>
        </p:spPr>
      </p:sp>
      <p:sp>
        <p:nvSpPr>
          <p:cNvPr id="8" name="Text 5"/>
          <p:cNvSpPr/>
          <p:nvPr/>
        </p:nvSpPr>
        <p:spPr>
          <a:xfrm>
            <a:off x="1215509" y="3598188"/>
            <a:ext cx="5848945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Arquitetura Definida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7565708" y="3598188"/>
            <a:ext cx="584894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aplicação segue uma arquitetura bem estruturada, com camadas bem definidas e separação de responsabilidades.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215509" y="5094803"/>
            <a:ext cx="5848945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Tecnologias Modernas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7565708" y="5094803"/>
            <a:ext cx="5848945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projeto utiliza tecnologias atuais e eficientes, como Spring Boot, JPA/Hibernate e Docker, garantindo uma implementação de qualidade.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968693" y="6713339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Estamos à disposição para demonstrar o funcionamento da aplicação e responder quaisquer perguntas sobre este Projeto de Saúde e Bem-estar.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900"/>
            </a:avLst>
          </a:prstGeom>
          <a:solidFill>
            <a:srgbClr val="112836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68693" y="2974062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Agradecimentos</a:t>
            </a:r>
            <a:endParaRPr lang="en-US" sz="4574" dirty="0"/>
          </a:p>
        </p:txBody>
      </p:sp>
      <p:sp>
        <p:nvSpPr>
          <p:cNvPr id="7" name="Text 3"/>
          <p:cNvSpPr/>
          <p:nvPr/>
        </p:nvSpPr>
        <p:spPr>
          <a:xfrm>
            <a:off x="968693" y="4070390"/>
            <a:ext cx="1269289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Agradecemos a sua atenção e interesse neste projeto. Esperamos que a apresentação tenha sido esclarecedora e que possamos continuar a colaborar para melhorar os cuidados de saúde. Fique à vontade para entrar em contato caso tenha alguma dúvida ou sugestão.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622</Words>
  <Application>Microsoft Office PowerPoint</Application>
  <PresentationFormat>Personalizar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Cabin</vt:lpstr>
      <vt:lpstr>Unbounded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Angiel Da Silva Machado Leal</cp:lastModifiedBy>
  <cp:revision>2</cp:revision>
  <dcterms:created xsi:type="dcterms:W3CDTF">2024-06-26T20:15:35Z</dcterms:created>
  <dcterms:modified xsi:type="dcterms:W3CDTF">2024-06-26T20:22:12Z</dcterms:modified>
</cp:coreProperties>
</file>